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203A"/>
    <a:srgbClr val="6E1F32"/>
    <a:srgbClr val="701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660"/>
  </p:normalViewPr>
  <p:slideViewPr>
    <p:cSldViewPr snapToGrid="0">
      <p:cViewPr>
        <p:scale>
          <a:sx n="25" d="100"/>
          <a:sy n="25" d="100"/>
        </p:scale>
        <p:origin x="3302" y="1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F3721-C570-4297-8988-5B1A3B4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60F9DC-8283-450D-B74D-D60E7D726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F7DDA1-F4F6-4A92-A2BA-76732A5D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0A0DF7-0E05-4DF7-95AF-DB950890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C4976-EA9B-4568-98EA-F767F31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29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0595B-57C2-47DB-9586-F40CE5F1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9257F2-C760-45E7-BF79-1FEFF1AA8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B80DA7-FC5F-48B2-A02C-CF3278379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F6EADF-1B32-42C6-9808-1DA76833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259D2F-D6DF-4F2D-AEE4-89ECFEB3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34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7A7356-AE31-446F-B5C5-0AD684530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13A715-FEBA-4F39-91FB-1006AE29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7F077-AB36-41AE-8462-8D4F9A46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39F13E-383A-451F-ADDE-63C608A3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2E197-920E-4467-8955-DCB061F0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94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BF5F0-930A-4EEF-B182-73D5119B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837C9D-5771-4D4C-A309-8E5DBD199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3258C-2C8C-4863-8C48-10013BAF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4E03BB-A95E-4EBD-AEA9-26C31BE3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527552-E5CF-4344-8CA9-ACBFFAF3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16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02F662-6AE5-47DD-BC93-539EBE0A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DF05D2-EE4A-4C5D-9983-031385DE2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3A6ED7-51DC-486E-9065-382FBC1E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F5EF55-033B-44F5-9DA5-238BBA2F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553B84-66D8-409F-9B67-A16CE1C1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99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4AF31-9862-46D7-8F84-2C3C2317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3C69C5-9DC7-44DF-9D3E-21C7A06FA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01918C-5EF7-41D9-8E18-F1F3CE0DB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338E5C-BD2B-419B-A6A9-93C76154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3F5818-14BF-4470-A5E0-2C0CFA12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CB6743-AA7D-44D9-BC4C-43FD48EA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54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55AA1-CA1F-47F8-B42F-5C329CA6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C0420-B386-4866-907C-C12ADD8B9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C869E2-95BF-417C-9275-A33D7E4E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38AF74-A750-436A-8C6E-4ACA90C61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AD6691-A1E6-4A9F-BD38-24B03BF5E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2FEB88-45A1-4744-80FC-91844071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3798126-42BB-46DC-88E6-A5395713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DD734D-7700-49B2-9CC7-4B405DB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44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BEE33-6D94-4AC0-AC8F-CFBC301E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08D1B2-CEC2-49E0-B774-8DFDE1A4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62277-2634-4235-A7C9-21599A5B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7D7BC4-3B94-40B9-87E1-77AAFE90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05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DC864B-B76C-4616-A6E1-CFAAD6D1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E6181F-DB2E-44D9-AE60-1CC50A72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8AC92-7FAA-4441-B3BB-C83D2E8B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10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2E7EA5-D288-4F9F-9F9C-074E6C46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CB0BBC-E081-4DC8-ADDE-048ADD5B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CF875F-0A75-448E-A007-1CA5A5EDD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C3C79D-34C9-482B-AB73-DFB77339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49B910-7F26-46D7-8758-5492E818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EBE15D-6A45-47CA-958B-B734534B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87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B47E6-A297-4DF4-A72A-BC26C023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75B1046-65A4-496E-81F9-2DEF46F3C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F0ED16-F02A-4570-A8B9-7E0178E89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5E4FA0-72AD-45E8-9492-A896E09A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A9992-5246-42B3-A341-894F13C1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EDAF62-1044-4C5E-BB08-0C50B0D5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40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6BDC61-B987-4F65-84BA-59B608BF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EA3DFF-D397-4B5D-A740-503679F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A60F4B-A141-4F67-B207-C4F80A24E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9AF3B-7839-43E7-B50A-C8FAC90A20E5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FF136B-9A83-4C96-97AF-C03F9ABA3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B8F3F3-1076-4AB5-8208-4B4283622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C0A7F-9F9E-4AEB-AC67-7746E52F3DD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13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microsoft.com/office/2007/relationships/hdphoto" Target="../media/hdphoto7.wdp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17" Type="http://schemas.microsoft.com/office/2007/relationships/hdphoto" Target="../media/hdphoto5.wdp"/><Relationship Id="rId25" Type="http://schemas.microsoft.com/office/2007/relationships/hdphoto" Target="../media/hdphoto9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microsoft.com/office/2007/relationships/hdphoto" Target="../media/hdphoto8.wdp"/><Relationship Id="rId28" Type="http://schemas.openxmlformats.org/officeDocument/2006/relationships/image" Target="../media/image17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31" Type="http://schemas.microsoft.com/office/2007/relationships/hdphoto" Target="../media/hdphoto1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image" Target="../media/image14.png"/><Relationship Id="rId27" Type="http://schemas.microsoft.com/office/2007/relationships/hdphoto" Target="../media/hdphoto10.wdp"/><Relationship Id="rId3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55A30C-577D-45FF-AE28-CF886209DE6D}"/>
              </a:ext>
            </a:extLst>
          </p:cNvPr>
          <p:cNvSpPr/>
          <p:nvPr/>
        </p:nvSpPr>
        <p:spPr>
          <a:xfrm>
            <a:off x="-13635203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7624A94-3758-4CFB-B543-430DAA77C339}"/>
              </a:ext>
            </a:extLst>
          </p:cNvPr>
          <p:cNvSpPr/>
          <p:nvPr/>
        </p:nvSpPr>
        <p:spPr>
          <a:xfrm>
            <a:off x="-9134806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9DE31C1-C172-4F49-9CEB-821D03E903AA}"/>
              </a:ext>
            </a:extLst>
          </p:cNvPr>
          <p:cNvSpPr/>
          <p:nvPr/>
        </p:nvSpPr>
        <p:spPr>
          <a:xfrm>
            <a:off x="-4636174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4BD741D-075B-4D6C-B3BE-EFBEEBD499DE}"/>
              </a:ext>
            </a:extLst>
          </p:cNvPr>
          <p:cNvSpPr/>
          <p:nvPr/>
        </p:nvSpPr>
        <p:spPr>
          <a:xfrm>
            <a:off x="-137542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82F46F9-BB3D-4FD4-A179-C3E1437F5B5B}"/>
              </a:ext>
            </a:extLst>
          </p:cNvPr>
          <p:cNvSpPr/>
          <p:nvPr/>
        </p:nvSpPr>
        <p:spPr>
          <a:xfrm>
            <a:off x="4361091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C716FB9-1A48-4FEA-A576-46D998D8CDD2}"/>
              </a:ext>
            </a:extLst>
          </p:cNvPr>
          <p:cNvSpPr/>
          <p:nvPr/>
        </p:nvSpPr>
        <p:spPr>
          <a:xfrm>
            <a:off x="8859723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38AF27C-84B5-4A65-9D28-22CA6707EF64}"/>
              </a:ext>
            </a:extLst>
          </p:cNvPr>
          <p:cNvSpPr/>
          <p:nvPr/>
        </p:nvSpPr>
        <p:spPr>
          <a:xfrm>
            <a:off x="13358355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BD426EF-7023-449C-9994-39D31FF5C42C}"/>
              </a:ext>
            </a:extLst>
          </p:cNvPr>
          <p:cNvSpPr/>
          <p:nvPr/>
        </p:nvSpPr>
        <p:spPr>
          <a:xfrm>
            <a:off x="17856987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5628B59-CCA8-4335-857F-783630313654}"/>
              </a:ext>
            </a:extLst>
          </p:cNvPr>
          <p:cNvSpPr/>
          <p:nvPr/>
        </p:nvSpPr>
        <p:spPr>
          <a:xfrm>
            <a:off x="22355620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1C0A655-923B-45B9-8D38-292E6A97BC2D}"/>
              </a:ext>
            </a:extLst>
          </p:cNvPr>
          <p:cNvSpPr/>
          <p:nvPr/>
        </p:nvSpPr>
        <p:spPr>
          <a:xfrm>
            <a:off x="-18135600" y="487680"/>
            <a:ext cx="4498632" cy="30236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9036630-6C25-4908-9BAD-D26EE9AD0378}"/>
              </a:ext>
            </a:extLst>
          </p:cNvPr>
          <p:cNvGrpSpPr/>
          <p:nvPr/>
        </p:nvGrpSpPr>
        <p:grpSpPr>
          <a:xfrm>
            <a:off x="-18137188" y="487680"/>
            <a:ext cx="44991440" cy="4373976"/>
            <a:chOff x="-18137188" y="487680"/>
            <a:chExt cx="44991440" cy="4373976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277C24BA-0305-4E6A-B00E-D977B0BAF200}"/>
                </a:ext>
              </a:extLst>
            </p:cNvPr>
            <p:cNvGrpSpPr/>
            <p:nvPr/>
          </p:nvGrpSpPr>
          <p:grpSpPr>
            <a:xfrm>
              <a:off x="23152444" y="487680"/>
              <a:ext cx="3701808" cy="4373976"/>
              <a:chOff x="9595332" y="-4668837"/>
              <a:chExt cx="6813665" cy="8050878"/>
            </a:xfrm>
          </p:grpSpPr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40391B8E-B659-4945-9029-A04BAA8D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62" b="92754" l="9874" r="97899">
                            <a14:foregroundMark x1="28151" y1="31884" x2="28151" y2="44928"/>
                            <a14:foregroundMark x1="18067" y1="28019" x2="18067" y2="71498"/>
                            <a14:foregroundMark x1="28782" y1="33816" x2="28361" y2="42512"/>
                            <a14:foregroundMark x1="50210" y1="55556" x2="50210" y2="62319"/>
                            <a14:foregroundMark x1="50210" y1="33816" x2="50210" y2="55556"/>
                            <a14:foregroundMark x1="42017" y1="48792" x2="42227" y2="69565"/>
                            <a14:foregroundMark x1="60084" y1="41063" x2="59244" y2="51208"/>
                            <a14:foregroundMark x1="59244" y1="33333" x2="59664" y2="44444"/>
                            <a14:foregroundMark x1="59874" y1="28019" x2="60084" y2="43961"/>
                            <a14:foregroundMark x1="16387" y1="34300" x2="60924" y2="37198"/>
                            <a14:foregroundMark x1="60924" y1="37198" x2="76050" y2="34783"/>
                            <a14:foregroundMark x1="83754" y1="47343" x2="84034" y2="49275"/>
                            <a14:foregroundMark x1="83193" y1="43478" x2="83754" y2="47343"/>
                            <a14:foregroundMark x1="93697" y1="40580" x2="93697" y2="47826"/>
                            <a14:foregroundMark x1="85714" y1="39614" x2="92017" y2="36232"/>
                            <a14:foregroundMark x1="38866" y1="92754" x2="38866" y2="92754"/>
                            <a14:foregroundMark x1="95168" y1="31884" x2="95168" y2="31884"/>
                            <a14:foregroundMark x1="97899" y1="29952" x2="96218" y2="33816"/>
                            <a14:backgroundMark x1="24370" y1="50725" x2="24580" y2="60386"/>
                            <a14:backgroundMark x1="37395" y1="54589" x2="37605" y2="61836"/>
                            <a14:backgroundMark x1="55672" y1="52657" x2="55672" y2="58454"/>
                            <a14:backgroundMark x1="63235" y1="53623" x2="63235" y2="57971"/>
                            <a14:backgroundMark x1="46639" y1="55556" x2="46639" y2="55556"/>
                            <a14:backgroundMark x1="77941" y1="56522" x2="77941" y2="56522"/>
                            <a14:backgroundMark x1="72269" y1="52174" x2="72269" y2="52174"/>
                            <a14:backgroundMark x1="87605" y1="47343" x2="87605" y2="47343"/>
                            <a14:backgroundMark x1="81303" y1="51208" x2="81303" y2="51208"/>
                            <a14:backgroundMark x1="82353" y1="51208" x2="82353" y2="51208"/>
                            <a14:backgroundMark x1="82773" y1="51691" x2="81933" y2="51691"/>
                          </a14:backgroundRemoval>
                        </a14:imgEffect>
                      </a14:imgLayer>
                    </a14:imgProps>
                  </a:ext>
                </a:extLst>
              </a:blip>
              <a:srcRect l="40112" t="43334" r="55871" b="41178"/>
              <a:stretch/>
            </p:blipFill>
            <p:spPr>
              <a:xfrm>
                <a:off x="14106487" y="1854573"/>
                <a:ext cx="170963" cy="390242"/>
              </a:xfrm>
              <a:prstGeom prst="rect">
                <a:avLst/>
              </a:prstGeom>
            </p:spPr>
          </p:pic>
          <p:pic>
            <p:nvPicPr>
              <p:cNvPr id="69" name="Image 68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7BE7A41A-48B1-4A72-A38A-6EBA95086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5332" y="-4668837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792E7CFA-702F-4258-9B8E-0A37978F7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62" b="92754" l="9874" r="97899">
                            <a14:foregroundMark x1="28151" y1="31884" x2="28151" y2="44928"/>
                            <a14:foregroundMark x1="18067" y1="28019" x2="18067" y2="71498"/>
                            <a14:foregroundMark x1="28782" y1="33816" x2="28361" y2="42512"/>
                            <a14:foregroundMark x1="50210" y1="55556" x2="50210" y2="62319"/>
                            <a14:foregroundMark x1="50210" y1="33816" x2="50210" y2="55556"/>
                            <a14:foregroundMark x1="42017" y1="48792" x2="42227" y2="69565"/>
                            <a14:foregroundMark x1="60084" y1="41063" x2="59244" y2="51208"/>
                            <a14:foregroundMark x1="59244" y1="33333" x2="59664" y2="44444"/>
                            <a14:foregroundMark x1="59874" y1="28019" x2="60084" y2="43961"/>
                            <a14:foregroundMark x1="16387" y1="34300" x2="60924" y2="37198"/>
                            <a14:foregroundMark x1="60924" y1="37198" x2="76050" y2="34783"/>
                            <a14:foregroundMark x1="83754" y1="47343" x2="84034" y2="49275"/>
                            <a14:foregroundMark x1="83193" y1="43478" x2="83754" y2="47343"/>
                            <a14:foregroundMark x1="93697" y1="40580" x2="93697" y2="47826"/>
                            <a14:foregroundMark x1="85714" y1="39614" x2="92017" y2="36232"/>
                            <a14:foregroundMark x1="38866" y1="92754" x2="38866" y2="92754"/>
                            <a14:foregroundMark x1="95168" y1="31884" x2="95168" y2="31884"/>
                            <a14:foregroundMark x1="97899" y1="29952" x2="96218" y2="33816"/>
                            <a14:backgroundMark x1="24370" y1="50725" x2="24580" y2="60386"/>
                            <a14:backgroundMark x1="37395" y1="54589" x2="37605" y2="61836"/>
                            <a14:backgroundMark x1="55672" y1="52657" x2="55672" y2="58454"/>
                            <a14:backgroundMark x1="63235" y1="53623" x2="63235" y2="57971"/>
                            <a14:backgroundMark x1="46639" y1="55556" x2="46639" y2="55556"/>
                            <a14:backgroundMark x1="77941" y1="56522" x2="77941" y2="56522"/>
                            <a14:backgroundMark x1="72269" y1="52174" x2="72269" y2="52174"/>
                            <a14:backgroundMark x1="87605" y1="47343" x2="87605" y2="47343"/>
                            <a14:backgroundMark x1="81303" y1="51208" x2="81303" y2="51208"/>
                            <a14:backgroundMark x1="82353" y1="51208" x2="82353" y2="51208"/>
                            <a14:backgroundMark x1="82773" y1="51691" x2="81933" y2="5169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22989" y="1126760"/>
                <a:ext cx="4255953" cy="1850803"/>
              </a:xfrm>
              <a:prstGeom prst="rect">
                <a:avLst/>
              </a:prstGeom>
            </p:spPr>
          </p:pic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F78233C3-3176-45ED-BDF2-3C12E1916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2919441" y="2221690"/>
                <a:ext cx="1168401" cy="871807"/>
              </a:xfrm>
              <a:prstGeom prst="rect">
                <a:avLst/>
              </a:prstGeom>
            </p:spPr>
          </p:pic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29DCEDAB-72EE-4203-AACE-05AE6ED6C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3291693" y="2211203"/>
                <a:ext cx="1168401" cy="871807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AF8D5E31-971D-4FFD-AB2A-A29A45FF4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1896789" y="2235259"/>
                <a:ext cx="1189572" cy="887604"/>
              </a:xfrm>
              <a:prstGeom prst="rect">
                <a:avLst/>
              </a:prstGeom>
            </p:spPr>
          </p:pic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8AA0E7C8-DBDA-49FD-94F2-4D3C03ED5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2290533" y="2238289"/>
                <a:ext cx="1361344" cy="1015772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F5D41A0D-5E07-4376-BC64-2FC6B6146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3719368" y="2207924"/>
                <a:ext cx="1258445" cy="938994"/>
              </a:xfrm>
              <a:prstGeom prst="rect">
                <a:avLst/>
              </a:prstGeom>
            </p:spPr>
          </p:pic>
          <p:pic>
            <p:nvPicPr>
              <p:cNvPr id="76" name="Image 75">
                <a:extLst>
                  <a:ext uri="{FF2B5EF4-FFF2-40B4-BE49-F238E27FC236}">
                    <a16:creationId xmlns:a16="http://schemas.microsoft.com/office/drawing/2014/main" id="{0A19E586-36C9-4F1A-9162-180B06FB2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0966163" y="2271459"/>
                <a:ext cx="1182040" cy="881984"/>
              </a:xfrm>
              <a:prstGeom prst="rect">
                <a:avLst/>
              </a:prstGeom>
            </p:spPr>
          </p:pic>
          <p:pic>
            <p:nvPicPr>
              <p:cNvPr id="77" name="Image 76">
                <a:extLst>
                  <a:ext uri="{FF2B5EF4-FFF2-40B4-BE49-F238E27FC236}">
                    <a16:creationId xmlns:a16="http://schemas.microsoft.com/office/drawing/2014/main" id="{B4E91261-9DAF-439B-8222-E0AFC572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0466623" y="2271302"/>
                <a:ext cx="1361344" cy="1015772"/>
              </a:xfrm>
              <a:prstGeom prst="rect">
                <a:avLst/>
              </a:prstGeom>
            </p:spPr>
          </p:pic>
          <p:pic>
            <p:nvPicPr>
              <p:cNvPr id="78" name="Image 77">
                <a:extLst>
                  <a:ext uri="{FF2B5EF4-FFF2-40B4-BE49-F238E27FC236}">
                    <a16:creationId xmlns:a16="http://schemas.microsoft.com/office/drawing/2014/main" id="{D986AA20-DF18-43E5-A7CA-7A543E1178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662" b="92754" l="9874" r="97899">
                            <a14:foregroundMark x1="28151" y1="31884" x2="28151" y2="44928"/>
                            <a14:foregroundMark x1="18067" y1="28019" x2="18067" y2="71498"/>
                            <a14:foregroundMark x1="28782" y1="33816" x2="28361" y2="42512"/>
                            <a14:foregroundMark x1="50210" y1="55556" x2="50210" y2="62319"/>
                            <a14:foregroundMark x1="50210" y1="33816" x2="50210" y2="55556"/>
                            <a14:foregroundMark x1="42017" y1="48792" x2="42227" y2="69565"/>
                            <a14:foregroundMark x1="60084" y1="41063" x2="59244" y2="51208"/>
                            <a14:foregroundMark x1="59244" y1="33333" x2="59664" y2="44444"/>
                            <a14:foregroundMark x1="59874" y1="28019" x2="60084" y2="43961"/>
                            <a14:foregroundMark x1="16387" y1="34300" x2="60924" y2="37198"/>
                            <a14:foregroundMark x1="60924" y1="37198" x2="76050" y2="34783"/>
                            <a14:foregroundMark x1="83754" y1="47343" x2="84034" y2="49275"/>
                            <a14:foregroundMark x1="83193" y1="43478" x2="83754" y2="47343"/>
                            <a14:foregroundMark x1="93697" y1="40580" x2="93697" y2="47826"/>
                            <a14:foregroundMark x1="85714" y1="39614" x2="92017" y2="36232"/>
                            <a14:foregroundMark x1="38866" y1="92754" x2="38866" y2="92754"/>
                            <a14:foregroundMark x1="95168" y1="31884" x2="95168" y2="31884"/>
                            <a14:foregroundMark x1="97899" y1="29952" x2="96218" y2="33816"/>
                            <a14:backgroundMark x1="24370" y1="50725" x2="24580" y2="60386"/>
                            <a14:backgroundMark x1="37395" y1="54589" x2="37605" y2="61836"/>
                            <a14:backgroundMark x1="55672" y1="52657" x2="55672" y2="58454"/>
                            <a14:backgroundMark x1="63235" y1="53623" x2="63235" y2="57971"/>
                            <a14:backgroundMark x1="46639" y1="55556" x2="46639" y2="55556"/>
                            <a14:backgroundMark x1="77941" y1="56522" x2="77941" y2="56522"/>
                            <a14:backgroundMark x1="72269" y1="52174" x2="72269" y2="52174"/>
                            <a14:backgroundMark x1="87605" y1="47343" x2="87605" y2="47343"/>
                            <a14:backgroundMark x1="81303" y1="51208" x2="81303" y2="51208"/>
                            <a14:backgroundMark x1="82353" y1="51208" x2="82353" y2="51208"/>
                            <a14:backgroundMark x1="82773" y1="51691" x2="81933" y2="51691"/>
                          </a14:backgroundRemoval>
                        </a14:imgEffect>
                      </a14:imgLayer>
                    </a14:imgProps>
                  </a:ext>
                </a:extLst>
              </a:blip>
              <a:srcRect l="40112" t="43334" r="55871" b="39424"/>
              <a:stretch/>
            </p:blipFill>
            <p:spPr>
              <a:xfrm>
                <a:off x="13677881" y="1925694"/>
                <a:ext cx="170963" cy="319121"/>
              </a:xfrm>
              <a:prstGeom prst="rect">
                <a:avLst/>
              </a:prstGeom>
            </p:spPr>
          </p:pic>
          <p:pic>
            <p:nvPicPr>
              <p:cNvPr id="79" name="Image 78">
                <a:extLst>
                  <a:ext uri="{FF2B5EF4-FFF2-40B4-BE49-F238E27FC236}">
                    <a16:creationId xmlns:a16="http://schemas.microsoft.com/office/drawing/2014/main" id="{82DD32AF-7A1A-4360-BC48-69AE57F4B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28908">
                <a:off x="12608678" y="2252735"/>
                <a:ext cx="1513503" cy="1129306"/>
              </a:xfrm>
              <a:prstGeom prst="rect">
                <a:avLst/>
              </a:prstGeom>
            </p:spPr>
          </p:pic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91F541B8-44EE-40D9-A035-4C18BF48367D}"/>
                </a:ext>
              </a:extLst>
            </p:cNvPr>
            <p:cNvGrpSpPr/>
            <p:nvPr/>
          </p:nvGrpSpPr>
          <p:grpSpPr>
            <a:xfrm>
              <a:off x="14155179" y="487680"/>
              <a:ext cx="3701808" cy="3915010"/>
              <a:chOff x="-2954885" y="-4957466"/>
              <a:chExt cx="6813665" cy="7206091"/>
            </a:xfrm>
          </p:grpSpPr>
          <p:pic>
            <p:nvPicPr>
              <p:cNvPr id="81" name="Image 80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0D4004FE-0E82-4249-8CB8-797A7BB54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54885" y="-4957466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82" name="Image 81">
                <a:extLst>
                  <a:ext uri="{FF2B5EF4-FFF2-40B4-BE49-F238E27FC236}">
                    <a16:creationId xmlns:a16="http://schemas.microsoft.com/office/drawing/2014/main" id="{24EF5649-7F4F-4818-9C44-AAB94D98E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175" b="89683" l="2547" r="96831">
                            <a14:foregroundMark x1="26971" y1="26338" x2="58630" y2="21958"/>
                            <a14:foregroundMark x1="5093" y1="29365" x2="25212" y2="26581"/>
                            <a14:foregroundMark x1="58630" y1="21958" x2="62252" y2="21958"/>
                            <a14:foregroundMark x1="92586" y1="55556" x2="87663" y2="59259"/>
                            <a14:foregroundMark x1="95982" y1="47619" x2="95982" y2="47619"/>
                            <a14:foregroundMark x1="96831" y1="42857" x2="96831" y2="42857"/>
                            <a14:foregroundMark x1="23033" y1="16931" x2="36729" y2="16138"/>
                            <a14:foregroundMark x1="20996" y1="25661" x2="32994" y2="26984"/>
                            <a14:foregroundMark x1="22864" y1="26984" x2="36729" y2="28571"/>
                            <a14:foregroundMark x1="25523" y1="28571" x2="40747" y2="38095"/>
                            <a14:foregroundMark x1="17261" y1="24868" x2="35144" y2="23545"/>
                            <a14:foregroundMark x1="18053" y1="21958" x2="35484" y2="21958"/>
                            <a14:foregroundMark x1="26938" y1="3439" x2="53141" y2="8466"/>
                            <a14:foregroundMark x1="56027" y1="6349" x2="52915" y2="6614"/>
                            <a14:foregroundMark x1="56537" y1="5556" x2="54612" y2="9259"/>
                            <a14:foregroundMark x1="2547" y1="24603" x2="7018" y2="3704"/>
                            <a14:backgroundMark x1="15054" y1="7407" x2="26519" y2="6439"/>
                            <a14:backgroundMark x1="58517" y1="6878" x2="56776" y2="68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94070" y="1278275"/>
                <a:ext cx="4536000" cy="970350"/>
              </a:xfrm>
              <a:prstGeom prst="rect">
                <a:avLst/>
              </a:prstGeom>
            </p:spPr>
          </p:pic>
        </p:grpSp>
        <p:pic>
          <p:nvPicPr>
            <p:cNvPr id="203" name="Image 202" descr="Une image contenant ouvrir, sombre, ouvert&#10;&#10;Description générée automatiquement">
              <a:extLst>
                <a:ext uri="{FF2B5EF4-FFF2-40B4-BE49-F238E27FC236}">
                  <a16:creationId xmlns:a16="http://schemas.microsoft.com/office/drawing/2014/main" id="{F7CFAAE2-F674-4F0B-9A34-309B0EBAD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547" y="487680"/>
              <a:ext cx="3701808" cy="3725895"/>
            </a:xfrm>
            <a:prstGeom prst="rect">
              <a:avLst/>
            </a:prstGeom>
          </p:spPr>
        </p:pic>
        <p:grpSp>
          <p:nvGrpSpPr>
            <p:cNvPr id="207" name="Groupe 206">
              <a:extLst>
                <a:ext uri="{FF2B5EF4-FFF2-40B4-BE49-F238E27FC236}">
                  <a16:creationId xmlns:a16="http://schemas.microsoft.com/office/drawing/2014/main" id="{0859AE68-08E5-4E93-ACBC-9DF70B47AF87}"/>
                </a:ext>
              </a:extLst>
            </p:cNvPr>
            <p:cNvGrpSpPr/>
            <p:nvPr/>
          </p:nvGrpSpPr>
          <p:grpSpPr>
            <a:xfrm>
              <a:off x="18653811" y="487680"/>
              <a:ext cx="3701808" cy="4258601"/>
              <a:chOff x="4727398" y="-4519370"/>
              <a:chExt cx="6813665" cy="7838515"/>
            </a:xfrm>
          </p:grpSpPr>
          <p:pic>
            <p:nvPicPr>
              <p:cNvPr id="208" name="Image 207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CB0B697C-7C20-4463-9B7B-0913A780A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7398" y="-4519370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209" name="Image 208">
                <a:extLst>
                  <a:ext uri="{FF2B5EF4-FFF2-40B4-BE49-F238E27FC236}">
                    <a16:creationId xmlns:a16="http://schemas.microsoft.com/office/drawing/2014/main" id="{3EC7E92D-525D-46B0-A1DF-1F097234B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877" b="88889" l="9739" r="98100">
                            <a14:foregroundMark x1="17815" y1="33333" x2="17815" y2="33333"/>
                            <a14:foregroundMark x1="16627" y1="30864" x2="19952" y2="45679"/>
                            <a14:foregroundMark x1="25521" y1="28512" x2="27791" y2="44444"/>
                            <a14:foregroundMark x1="38480" y1="33951" x2="38955" y2="35185"/>
                            <a14:foregroundMark x1="45131" y1="32716" x2="47743" y2="42593"/>
                            <a14:foregroundMark x1="74347" y1="36420" x2="74347" y2="36420"/>
                            <a14:foregroundMark x1="66033" y1="35185" x2="66033" y2="35185"/>
                            <a14:foregroundMark x1="62945" y1="36420" x2="62945" y2="36420"/>
                            <a14:foregroundMark x1="55107" y1="38889" x2="55107" y2="38889"/>
                            <a14:foregroundMark x1="53682" y1="35185" x2="53682" y2="35185"/>
                            <a14:foregroundMark x1="26603" y1="32099" x2="26603" y2="32099"/>
                            <a14:foregroundMark x1="90261" y1="69136" x2="90261" y2="69136"/>
                            <a14:foregroundMark x1="94537" y1="69136" x2="94537" y2="69136"/>
                            <a14:foregroundMark x1="98100" y1="69136" x2="98100" y2="69136"/>
                            <a14:foregroundMark x1="37767" y1="25309" x2="44656" y2="24691"/>
                            <a14:foregroundMark x1="34442" y1="25309" x2="39430" y2="24074"/>
                            <a14:foregroundMark x1="14964" y1="19136" x2="14964" y2="22840"/>
                            <a14:foregroundMark x1="13539" y1="16049" x2="14489" y2="19136"/>
                            <a14:backgroundMark x1="46348" y1="17634" x2="72684" y2="17901"/>
                            <a14:backgroundMark x1="15524" y1="17321" x2="36238" y2="17532"/>
                            <a14:backgroundMark x1="11876" y1="17284" x2="12829" y2="17294"/>
                            <a14:backgroundMark x1="98337" y1="24074" x2="98337" y2="24074"/>
                            <a14:backgroundMark x1="41568" y1="12346" x2="50594" y2="12346"/>
                            <a14:backgroundMark x1="18052" y1="12346" x2="17577" y2="17901"/>
                            <a14:backgroundMark x1="16627" y1="16049" x2="12827" y2="925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79581" y="1487320"/>
                <a:ext cx="4760485" cy="1831825"/>
              </a:xfrm>
              <a:prstGeom prst="rect">
                <a:avLst/>
              </a:prstGeom>
            </p:spPr>
          </p:pic>
        </p:grpSp>
        <p:grpSp>
          <p:nvGrpSpPr>
            <p:cNvPr id="223" name="Groupe 222">
              <a:extLst>
                <a:ext uri="{FF2B5EF4-FFF2-40B4-BE49-F238E27FC236}">
                  <a16:creationId xmlns:a16="http://schemas.microsoft.com/office/drawing/2014/main" id="{5D68EF9A-FFE4-47A6-A779-BB5EDDFCF8A7}"/>
                </a:ext>
              </a:extLst>
            </p:cNvPr>
            <p:cNvGrpSpPr/>
            <p:nvPr/>
          </p:nvGrpSpPr>
          <p:grpSpPr>
            <a:xfrm>
              <a:off x="-18137188" y="487680"/>
              <a:ext cx="4500220" cy="4343033"/>
              <a:chOff x="-21869254" y="-5501459"/>
              <a:chExt cx="8283248" cy="7993923"/>
            </a:xfrm>
          </p:grpSpPr>
          <p:pic>
            <p:nvPicPr>
              <p:cNvPr id="224" name="Image 223">
                <a:extLst>
                  <a:ext uri="{FF2B5EF4-FFF2-40B4-BE49-F238E27FC236}">
                    <a16:creationId xmlns:a16="http://schemas.microsoft.com/office/drawing/2014/main" id="{A18056CE-07B4-4FFB-AA37-765F09BC1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3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8913620" y="1300219"/>
                <a:ext cx="1138814" cy="849730"/>
              </a:xfrm>
              <a:prstGeom prst="rect">
                <a:avLst/>
              </a:prstGeom>
            </p:spPr>
          </p:pic>
          <p:pic>
            <p:nvPicPr>
              <p:cNvPr id="225" name="Image 224">
                <a:extLst>
                  <a:ext uri="{FF2B5EF4-FFF2-40B4-BE49-F238E27FC236}">
                    <a16:creationId xmlns:a16="http://schemas.microsoft.com/office/drawing/2014/main" id="{CC9E39B8-A09F-4A0D-8350-9D29D13B8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8568037" y="1344530"/>
                <a:ext cx="1149325" cy="857573"/>
              </a:xfrm>
              <a:prstGeom prst="rect">
                <a:avLst/>
              </a:prstGeom>
            </p:spPr>
          </p:pic>
          <p:pic>
            <p:nvPicPr>
              <p:cNvPr id="226" name="Image 225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E1F931DA-B244-4ECA-90A6-EE231CB5DA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569"/>
              <a:stretch/>
            </p:blipFill>
            <p:spPr>
              <a:xfrm>
                <a:off x="-21869254" y="-5501459"/>
                <a:ext cx="8283248" cy="6858000"/>
              </a:xfrm>
              <a:prstGeom prst="rect">
                <a:avLst/>
              </a:prstGeom>
            </p:spPr>
          </p:pic>
          <p:pic>
            <p:nvPicPr>
              <p:cNvPr id="227" name="Image 226">
                <a:extLst>
                  <a:ext uri="{FF2B5EF4-FFF2-40B4-BE49-F238E27FC236}">
                    <a16:creationId xmlns:a16="http://schemas.microsoft.com/office/drawing/2014/main" id="{4E986A40-41BB-4482-90E2-1747997C0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45" b="89848" l="9738" r="97940">
                            <a14:foregroundMark x1="91011" y1="32487" x2="91011" y2="32487"/>
                            <a14:foregroundMark x1="93820" y1="37563" x2="93820" y2="37563"/>
                            <a14:foregroundMark x1="94944" y1="31472" x2="94944" y2="31472"/>
                            <a14:foregroundMark x1="95880" y1="26904" x2="97940" y2="33503"/>
                            <a14:foregroundMark x1="93820" y1="40102" x2="93820" y2="40102"/>
                            <a14:backgroundMark x1="92884" y1="41624" x2="92884" y2="41624"/>
                            <a14:backgroundMark x1="75281" y1="48223" x2="75281" y2="48223"/>
                            <a14:backgroundMark x1="97940" y1="34518" x2="97940" y2="34518"/>
                          </a14:backgroundRemoval>
                        </a14:imgEffect>
                      </a14:imgLayer>
                    </a14:imgProps>
                  </a:ext>
                </a:extLst>
              </a:blip>
              <a:srcRect b="38830"/>
              <a:stretch/>
            </p:blipFill>
            <p:spPr>
              <a:xfrm>
                <a:off x="-20565773" y="462432"/>
                <a:ext cx="4716224" cy="1064281"/>
              </a:xfrm>
              <a:prstGeom prst="rect">
                <a:avLst/>
              </a:prstGeom>
            </p:spPr>
          </p:pic>
          <p:pic>
            <p:nvPicPr>
              <p:cNvPr id="228" name="Image 227">
                <a:extLst>
                  <a:ext uri="{FF2B5EF4-FFF2-40B4-BE49-F238E27FC236}">
                    <a16:creationId xmlns:a16="http://schemas.microsoft.com/office/drawing/2014/main" id="{C65AED9A-F4FF-44DA-8F5C-A8707A8C1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3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7532383" y="1279832"/>
                <a:ext cx="1138814" cy="849730"/>
              </a:xfrm>
              <a:prstGeom prst="rect">
                <a:avLst/>
              </a:prstGeom>
            </p:spPr>
          </p:pic>
          <p:pic>
            <p:nvPicPr>
              <p:cNvPr id="229" name="Image 228">
                <a:extLst>
                  <a:ext uri="{FF2B5EF4-FFF2-40B4-BE49-F238E27FC236}">
                    <a16:creationId xmlns:a16="http://schemas.microsoft.com/office/drawing/2014/main" id="{9ECBD5C3-1262-4F85-B06D-8F80EB747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7186800" y="1324143"/>
                <a:ext cx="1149325" cy="857573"/>
              </a:xfrm>
              <a:prstGeom prst="rect">
                <a:avLst/>
              </a:prstGeom>
            </p:spPr>
          </p:pic>
          <p:pic>
            <p:nvPicPr>
              <p:cNvPr id="230" name="Image 229">
                <a:extLst>
                  <a:ext uri="{FF2B5EF4-FFF2-40B4-BE49-F238E27FC236}">
                    <a16:creationId xmlns:a16="http://schemas.microsoft.com/office/drawing/2014/main" id="{8DFEB969-710D-487C-B69F-D1C369797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6799332" y="1299072"/>
                <a:ext cx="1234516" cy="921139"/>
              </a:xfrm>
              <a:prstGeom prst="rect">
                <a:avLst/>
              </a:prstGeom>
            </p:spPr>
          </p:pic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F20F8D05-7B27-4889-A225-983B88A8D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8616309" y="1231985"/>
                <a:ext cx="1255810" cy="937027"/>
              </a:xfrm>
              <a:prstGeom prst="rect">
                <a:avLst/>
              </a:prstGeom>
            </p:spPr>
          </p:pic>
          <p:pic>
            <p:nvPicPr>
              <p:cNvPr id="232" name="Image 231">
                <a:extLst>
                  <a:ext uri="{FF2B5EF4-FFF2-40B4-BE49-F238E27FC236}">
                    <a16:creationId xmlns:a16="http://schemas.microsoft.com/office/drawing/2014/main" id="{66AABE8B-1255-4A21-B898-D96A0E015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8225500" y="1256246"/>
                <a:ext cx="1267401" cy="945676"/>
              </a:xfrm>
              <a:prstGeom prst="rect">
                <a:avLst/>
              </a:prstGeom>
            </p:spPr>
          </p:pic>
          <p:pic>
            <p:nvPicPr>
              <p:cNvPr id="233" name="Image 232">
                <a:extLst>
                  <a:ext uri="{FF2B5EF4-FFF2-40B4-BE49-F238E27FC236}">
                    <a16:creationId xmlns:a16="http://schemas.microsoft.com/office/drawing/2014/main" id="{FC8FA673-15C6-4476-9B4F-0CE6CEEC5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7827141" y="1258297"/>
                <a:ext cx="1361344" cy="1015772"/>
              </a:xfrm>
              <a:prstGeom prst="rect">
                <a:avLst/>
              </a:prstGeom>
            </p:spPr>
          </p:pic>
          <p:pic>
            <p:nvPicPr>
              <p:cNvPr id="234" name="Image 233">
                <a:extLst>
                  <a:ext uri="{FF2B5EF4-FFF2-40B4-BE49-F238E27FC236}">
                    <a16:creationId xmlns:a16="http://schemas.microsoft.com/office/drawing/2014/main" id="{B646DB93-0293-40AC-955D-6213DC8EA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9931578" y="1250921"/>
                <a:ext cx="1267401" cy="945676"/>
              </a:xfrm>
              <a:prstGeom prst="rect">
                <a:avLst/>
              </a:prstGeom>
            </p:spPr>
          </p:pic>
          <p:pic>
            <p:nvPicPr>
              <p:cNvPr id="235" name="Image 234">
                <a:extLst>
                  <a:ext uri="{FF2B5EF4-FFF2-40B4-BE49-F238E27FC236}">
                    <a16:creationId xmlns:a16="http://schemas.microsoft.com/office/drawing/2014/main" id="{537D02B0-4001-4A7C-B21E-3F2500230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62031">
                <a:off x="-19595184" y="1303906"/>
                <a:ext cx="1361344" cy="1015772"/>
              </a:xfrm>
              <a:prstGeom prst="rect">
                <a:avLst/>
              </a:prstGeom>
            </p:spPr>
          </p:pic>
          <p:pic>
            <p:nvPicPr>
              <p:cNvPr id="236" name="Image 235">
                <a:extLst>
                  <a:ext uri="{FF2B5EF4-FFF2-40B4-BE49-F238E27FC236}">
                    <a16:creationId xmlns:a16="http://schemas.microsoft.com/office/drawing/2014/main" id="{7DD047C1-6B1A-471C-B4B2-A87B3A7CE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45" b="89848" l="9738" r="97940">
                            <a14:foregroundMark x1="91011" y1="32487" x2="91011" y2="32487"/>
                            <a14:foregroundMark x1="93820" y1="37563" x2="93820" y2="37563"/>
                            <a14:foregroundMark x1="94944" y1="31472" x2="94944" y2="31472"/>
                            <a14:foregroundMark x1="95880" y1="26904" x2="97940" y2="33503"/>
                            <a14:foregroundMark x1="93820" y1="40102" x2="93820" y2="40102"/>
                            <a14:backgroundMark x1="92884" y1="41624" x2="92884" y2="41624"/>
                            <a14:backgroundMark x1="75281" y1="48223" x2="75281" y2="48223"/>
                            <a14:backgroundMark x1="97940" y1="34518" x2="97940" y2="34518"/>
                          </a14:backgroundRemoval>
                        </a14:imgEffect>
                      </a14:imgLayer>
                    </a14:imgProps>
                  </a:ext>
                </a:extLst>
              </a:blip>
              <a:srcRect l="83403" t="39862" r="15039" b="51496"/>
              <a:stretch/>
            </p:blipFill>
            <p:spPr>
              <a:xfrm>
                <a:off x="-16154233" y="1124102"/>
                <a:ext cx="73476" cy="150363"/>
              </a:xfrm>
              <a:prstGeom prst="rect">
                <a:avLst/>
              </a:prstGeom>
            </p:spPr>
          </p:pic>
        </p:grpSp>
        <p:grpSp>
          <p:nvGrpSpPr>
            <p:cNvPr id="237" name="Groupe 236">
              <a:extLst>
                <a:ext uri="{FF2B5EF4-FFF2-40B4-BE49-F238E27FC236}">
                  <a16:creationId xmlns:a16="http://schemas.microsoft.com/office/drawing/2014/main" id="{7BA31FCC-3210-4868-BAFD-9BD99C650F82}"/>
                </a:ext>
              </a:extLst>
            </p:cNvPr>
            <p:cNvGrpSpPr/>
            <p:nvPr/>
          </p:nvGrpSpPr>
          <p:grpSpPr>
            <a:xfrm>
              <a:off x="-12925745" y="487680"/>
              <a:ext cx="3789174" cy="4299933"/>
              <a:chOff x="-16542970" y="-3948287"/>
              <a:chExt cx="6974474" cy="7914593"/>
            </a:xfrm>
          </p:grpSpPr>
          <p:grpSp>
            <p:nvGrpSpPr>
              <p:cNvPr id="238" name="Groupe 237">
                <a:extLst>
                  <a:ext uri="{FF2B5EF4-FFF2-40B4-BE49-F238E27FC236}">
                    <a16:creationId xmlns:a16="http://schemas.microsoft.com/office/drawing/2014/main" id="{72315E97-6C91-42A7-A966-68E2C70ABDDA}"/>
                  </a:ext>
                </a:extLst>
              </p:cNvPr>
              <p:cNvGrpSpPr/>
              <p:nvPr/>
            </p:nvGrpSpPr>
            <p:grpSpPr>
              <a:xfrm>
                <a:off x="-16420057" y="-3948287"/>
                <a:ext cx="6851561" cy="7914593"/>
                <a:chOff x="-16420057" y="-3948287"/>
                <a:chExt cx="6851561" cy="7914593"/>
              </a:xfrm>
            </p:grpSpPr>
            <p:pic>
              <p:nvPicPr>
                <p:cNvPr id="240" name="Image 239" descr="Une image contenant ouvrir, sombre, ouvert&#10;&#10;Description générée automatiquement">
                  <a:extLst>
                    <a:ext uri="{FF2B5EF4-FFF2-40B4-BE49-F238E27FC236}">
                      <a16:creationId xmlns:a16="http://schemas.microsoft.com/office/drawing/2014/main" id="{B10E8C12-432E-414A-B045-CC0123A0F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382161" y="-3948287"/>
                  <a:ext cx="6813665" cy="6858000"/>
                </a:xfrm>
                <a:prstGeom prst="rect">
                  <a:avLst/>
                </a:prstGeom>
              </p:spPr>
            </p:pic>
            <p:pic>
              <p:nvPicPr>
                <p:cNvPr id="241" name="Image 240">
                  <a:extLst>
                    <a:ext uri="{FF2B5EF4-FFF2-40B4-BE49-F238E27FC236}">
                      <a16:creationId xmlns:a16="http://schemas.microsoft.com/office/drawing/2014/main" id="{C868F6D7-2709-4802-A61F-CB543992B1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9494" b="89241" l="7459" r="90909">
                              <a14:foregroundMark x1="7692" y1="42405" x2="11422" y2="46203"/>
                              <a14:foregroundMark x1="24009" y1="32911" x2="24009" y2="32911"/>
                              <a14:foregroundMark x1="16550" y1="33544" x2="16550" y2="33544"/>
                              <a14:foregroundMark x1="7925" y1="38608" x2="7925" y2="38608"/>
                              <a14:foregroundMark x1="9091" y1="37342" x2="9091" y2="37342"/>
                              <a14:foregroundMark x1="25408" y1="33544" x2="25408" y2="33544"/>
                              <a14:foregroundMark x1="26107" y1="28481" x2="26107" y2="28481"/>
                              <a14:foregroundMark x1="90909" y1="68987" x2="90909" y2="68987"/>
                              <a14:foregroundMark x1="28438" y1="20253" x2="28438" y2="20253"/>
                              <a14:foregroundMark x1="27506" y1="24684" x2="27506" y2="24684"/>
                              <a14:foregroundMark x1="29371" y1="18354" x2="29371" y2="18354"/>
                              <a14:foregroundMark x1="58275" y1="22785" x2="58275" y2="22785"/>
                              <a14:backgroundMark x1="33333" y1="47468" x2="33333" y2="47468"/>
                              <a14:backgroundMark x1="26107" y1="31013" x2="26107" y2="31013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26718"/>
                <a:stretch/>
              </p:blipFill>
              <p:spPr>
                <a:xfrm>
                  <a:off x="-16420057" y="2636519"/>
                  <a:ext cx="4927043" cy="1329787"/>
                </a:xfrm>
                <a:prstGeom prst="rect">
                  <a:avLst/>
                </a:prstGeom>
              </p:spPr>
            </p:pic>
          </p:grpSp>
          <p:pic>
            <p:nvPicPr>
              <p:cNvPr id="239" name="Image 238">
                <a:extLst>
                  <a:ext uri="{FF2B5EF4-FFF2-40B4-BE49-F238E27FC236}">
                    <a16:creationId xmlns:a16="http://schemas.microsoft.com/office/drawing/2014/main" id="{D316A2F4-6AC9-4778-B99E-183729BBC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645" b="89848" l="9738" r="97940">
                            <a14:foregroundMark x1="91011" y1="32487" x2="91011" y2="32487"/>
                            <a14:foregroundMark x1="93820" y1="37563" x2="93820" y2="37563"/>
                            <a14:foregroundMark x1="94944" y1="31472" x2="94944" y2="31472"/>
                            <a14:foregroundMark x1="95880" y1="26904" x2="97940" y2="33503"/>
                            <a14:foregroundMark x1="93820" y1="40102" x2="93820" y2="40102"/>
                            <a14:backgroundMark x1="92884" y1="41624" x2="92884" y2="41624"/>
                            <a14:backgroundMark x1="75281" y1="48223" x2="75281" y2="48223"/>
                            <a14:backgroundMark x1="97940" y1="34518" x2="97940" y2="34518"/>
                          </a14:backgroundRemoval>
                        </a14:imgEffect>
                      </a14:imgLayer>
                    </a14:imgProps>
                  </a:ext>
                </a:extLst>
              </a:blip>
              <a:srcRect b="62653"/>
              <a:stretch/>
            </p:blipFill>
            <p:spPr>
              <a:xfrm>
                <a:off x="-16542970" y="2020449"/>
                <a:ext cx="4716224" cy="649780"/>
              </a:xfrm>
              <a:prstGeom prst="rect">
                <a:avLst/>
              </a:prstGeom>
            </p:spPr>
          </p:pic>
        </p:grpSp>
        <p:grpSp>
          <p:nvGrpSpPr>
            <p:cNvPr id="242" name="Groupe 241">
              <a:extLst>
                <a:ext uri="{FF2B5EF4-FFF2-40B4-BE49-F238E27FC236}">
                  <a16:creationId xmlns:a16="http://schemas.microsoft.com/office/drawing/2014/main" id="{A7355F5B-C0A1-44BF-98E6-04F0B7A441DB}"/>
                </a:ext>
              </a:extLst>
            </p:cNvPr>
            <p:cNvGrpSpPr/>
            <p:nvPr/>
          </p:nvGrpSpPr>
          <p:grpSpPr>
            <a:xfrm>
              <a:off x="-8382302" y="487680"/>
              <a:ext cx="3746128" cy="3943759"/>
              <a:chOff x="-15922286" y="-3866779"/>
              <a:chExt cx="6895242" cy="7259007"/>
            </a:xfrm>
          </p:grpSpPr>
          <p:pic>
            <p:nvPicPr>
              <p:cNvPr id="243" name="Image 242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F0F9ACD7-5CD4-4AF1-9F3D-1CC80DB34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40709" y="-3866779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244" name="Image 243">
                <a:extLst>
                  <a:ext uri="{FF2B5EF4-FFF2-40B4-BE49-F238E27FC236}">
                    <a16:creationId xmlns:a16="http://schemas.microsoft.com/office/drawing/2014/main" id="{212B74CF-2CF9-406D-A317-AB7219607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6604" b="89623" l="4906" r="93774">
                            <a14:foregroundMark x1="8302" y1="45283" x2="11132" y2="46226"/>
                            <a14:foregroundMark x1="5094" y1="34906" x2="5094" y2="34906"/>
                            <a14:foregroundMark x1="91132" y1="47170" x2="91132" y2="47170"/>
                            <a14:foregroundMark x1="93774" y1="25472" x2="93774" y2="25472"/>
                            <a14:foregroundMark x1="91887" y1="31132" x2="91887" y2="31132"/>
                            <a14:foregroundMark x1="91509" y1="26415" x2="77358" y2="23585"/>
                            <a14:foregroundMark x1="77358" y1="23585" x2="77358" y2="23585"/>
                            <a14:foregroundMark x1="71132" y1="22642" x2="62075" y2="21698"/>
                            <a14:foregroundMark x1="57925" y1="6604" x2="57925" y2="6604"/>
                            <a14:backgroundMark x1="36038" y1="29245" x2="36038" y2="29245"/>
                            <a14:backgroundMark x1="71509" y1="33019" x2="71509" y2="33019"/>
                            <a14:backgroundMark x1="52075" y1="86792" x2="52075" y2="86792"/>
                            <a14:backgroundMark x1="51321" y1="88679" x2="51321" y2="88679"/>
                            <a14:backgroundMark x1="49623" y1="88679" x2="49623" y2="88679"/>
                          </a14:backgroundRemoval>
                        </a14:imgEffect>
                      </a14:imgLayer>
                    </a14:imgProps>
                  </a:ext>
                </a:extLst>
              </a:blip>
              <a:srcRect l="86795" t="24976"/>
              <a:stretch/>
            </p:blipFill>
            <p:spPr>
              <a:xfrm>
                <a:off x="-12063240" y="2710588"/>
                <a:ext cx="599894" cy="681640"/>
              </a:xfrm>
              <a:prstGeom prst="rect">
                <a:avLst/>
              </a:prstGeom>
            </p:spPr>
          </p:pic>
          <p:pic>
            <p:nvPicPr>
              <p:cNvPr id="245" name="Image 244">
                <a:extLst>
                  <a:ext uri="{FF2B5EF4-FFF2-40B4-BE49-F238E27FC236}">
                    <a16:creationId xmlns:a16="http://schemas.microsoft.com/office/drawing/2014/main" id="{705C5A84-C2DE-4FBD-83F6-EDD83E77A9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868" b="89474" l="9201" r="89894">
                            <a14:foregroundMark x1="9201" y1="55263" x2="9201" y2="55263"/>
                            <a14:foregroundMark x1="77074" y1="39474" x2="77074" y2="39474"/>
                            <a14:foregroundMark x1="74811" y1="37500" x2="85822" y2="32895"/>
                            <a14:backgroundMark x1="66968" y1="64474" x2="67119" y2="76974"/>
                            <a14:backgroundMark x1="61840" y1="53289" x2="61840" y2="53289"/>
                            <a14:backgroundMark x1="48265" y1="17105" x2="48265" y2="17105"/>
                            <a14:backgroundMark x1="46908" y1="17105" x2="46908" y2="17105"/>
                            <a14:backgroundMark x1="31523" y1="62500" x2="31523" y2="62500"/>
                            <a14:backgroundMark x1="34238" y1="48684" x2="34238" y2="48684"/>
                          </a14:backgroundRemoval>
                        </a14:imgEffect>
                      </a14:imgLayer>
                    </a14:imgProps>
                  </a:ext>
                </a:extLst>
              </a:blip>
              <a:srcRect l="71771" t="30309" r="11338" b="39890"/>
              <a:stretch/>
            </p:blipFill>
            <p:spPr>
              <a:xfrm>
                <a:off x="-12163745" y="2484119"/>
                <a:ext cx="989015" cy="400051"/>
              </a:xfrm>
              <a:prstGeom prst="rect">
                <a:avLst/>
              </a:prstGeom>
            </p:spPr>
          </p:pic>
          <p:pic>
            <p:nvPicPr>
              <p:cNvPr id="246" name="Image 245">
                <a:extLst>
                  <a:ext uri="{FF2B5EF4-FFF2-40B4-BE49-F238E27FC236}">
                    <a16:creationId xmlns:a16="http://schemas.microsoft.com/office/drawing/2014/main" id="{2E5BABCE-1A61-4D6F-B379-99100ECB7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4274" b="89744" l="2000" r="98667">
                            <a14:foregroundMark x1="8889" y1="52991" x2="8889" y2="52991"/>
                            <a14:foregroundMark x1="2000" y1="44444" x2="2000" y2="44444"/>
                            <a14:foregroundMark x1="31111" y1="88889" x2="31111" y2="88889"/>
                            <a14:foregroundMark x1="18667" y1="88889" x2="18667" y2="88889"/>
                            <a14:foregroundMark x1="56222" y1="87179" x2="56222" y2="87179"/>
                            <a14:foregroundMark x1="86222" y1="70940" x2="86222" y2="70940"/>
                            <a14:foregroundMark x1="80000" y1="70085" x2="90222" y2="71795"/>
                            <a14:foregroundMark x1="94222" y1="76923" x2="81778" y2="76923"/>
                            <a14:foregroundMark x1="98667" y1="63248" x2="98667" y2="79487"/>
                            <a14:foregroundMark x1="93556" y1="41880" x2="93556" y2="41880"/>
                            <a14:foregroundMark x1="83333" y1="35043" x2="83333" y2="49573"/>
                            <a14:foregroundMark x1="76222" y1="25641" x2="76222" y2="42735"/>
                            <a14:foregroundMark x1="69556" y1="17949" x2="68000" y2="39316"/>
                            <a14:foregroundMark x1="60444" y1="12821" x2="58000" y2="44444"/>
                            <a14:foregroundMark x1="48889" y1="14530" x2="48000" y2="42735"/>
                            <a14:foregroundMark x1="39111" y1="14530" x2="40000" y2="30769"/>
                            <a14:foregroundMark x1="32889" y1="6838" x2="33556" y2="20513"/>
                            <a14:foregroundMark x1="56444" y1="13675" x2="72222" y2="13675"/>
                            <a14:foregroundMark x1="96000" y1="4274" x2="96667" y2="4274"/>
                            <a14:backgroundMark x1="38889" y1="41880" x2="38889" y2="4188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5922286" y="2314780"/>
                <a:ext cx="3956391" cy="1028662"/>
              </a:xfrm>
              <a:prstGeom prst="rect">
                <a:avLst/>
              </a:prstGeom>
            </p:spPr>
          </p:pic>
          <p:pic>
            <p:nvPicPr>
              <p:cNvPr id="247" name="Image 246">
                <a:extLst>
                  <a:ext uri="{FF2B5EF4-FFF2-40B4-BE49-F238E27FC236}">
                    <a16:creationId xmlns:a16="http://schemas.microsoft.com/office/drawing/2014/main" id="{80D780D6-169F-49D7-AD56-6C72AA910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278" b="93814" l="4615" r="90000">
                            <a14:foregroundMark x1="4615" y1="93814" x2="13846" y2="86598"/>
                          </a14:backgroundRemoval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-12643786" y="2738540"/>
                <a:ext cx="1180440" cy="554148"/>
              </a:xfrm>
              <a:prstGeom prst="rect">
                <a:avLst/>
              </a:prstGeom>
            </p:spPr>
          </p:pic>
        </p:grpSp>
        <p:grpSp>
          <p:nvGrpSpPr>
            <p:cNvPr id="248" name="Groupe 247">
              <a:extLst>
                <a:ext uri="{FF2B5EF4-FFF2-40B4-BE49-F238E27FC236}">
                  <a16:creationId xmlns:a16="http://schemas.microsoft.com/office/drawing/2014/main" id="{FDA0C3E6-A9E0-46C0-879E-AAEC926846CE}"/>
                </a:ext>
              </a:extLst>
            </p:cNvPr>
            <p:cNvGrpSpPr/>
            <p:nvPr/>
          </p:nvGrpSpPr>
          <p:grpSpPr>
            <a:xfrm>
              <a:off x="-4075596" y="487680"/>
              <a:ext cx="3938054" cy="3725895"/>
              <a:chOff x="-13055832" y="-4921469"/>
              <a:chExt cx="7248506" cy="6858000"/>
            </a:xfrm>
          </p:grpSpPr>
          <p:pic>
            <p:nvPicPr>
              <p:cNvPr id="249" name="Image 248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94DDF1AD-60F6-4C09-9A7A-B43CD9BD3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620991" y="-4921469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250" name="Image 249">
                <a:extLst>
                  <a:ext uri="{FF2B5EF4-FFF2-40B4-BE49-F238E27FC236}">
                    <a16:creationId xmlns:a16="http://schemas.microsoft.com/office/drawing/2014/main" id="{B0BC7867-8C4B-4582-B539-BDB1869AD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7692" b="89744" l="8025" r="95525">
                            <a14:foregroundMark x1="8025" y1="66667" x2="8025" y2="66667"/>
                            <a14:foregroundMark x1="16512" y1="85897" x2="16512" y2="85897"/>
                            <a14:foregroundMark x1="28704" y1="57692" x2="29784" y2="56410"/>
                            <a14:foregroundMark x1="31481" y1="55128" x2="31481" y2="55128"/>
                            <a14:foregroundMark x1="37809" y1="80769" x2="37809" y2="80769"/>
                            <a14:foregroundMark x1="42747" y1="83333" x2="42747" y2="83333"/>
                            <a14:foregroundMark x1="39352" y1="89744" x2="48457" y2="89744"/>
                            <a14:foregroundMark x1="59105" y1="76923" x2="66358" y2="75641"/>
                            <a14:foregroundMark x1="58333" y1="60256" x2="58333" y2="60256"/>
                            <a14:foregroundMark x1="51852" y1="53846" x2="51852" y2="53846"/>
                            <a14:foregroundMark x1="54167" y1="56410" x2="39506" y2="56410"/>
                            <a14:foregroundMark x1="68364" y1="70513" x2="75772" y2="70513"/>
                            <a14:foregroundMark x1="81790" y1="65385" x2="85185" y2="62821"/>
                            <a14:foregroundMark x1="80401" y1="79487" x2="84877" y2="64103"/>
                            <a14:foregroundMark x1="86728" y1="66667" x2="89815" y2="58974"/>
                            <a14:foregroundMark x1="87963" y1="41026" x2="81481" y2="56410"/>
                            <a14:foregroundMark x1="95525" y1="35897" x2="92130" y2="50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3055832" y="1035952"/>
                <a:ext cx="5699992" cy="686110"/>
              </a:xfrm>
              <a:prstGeom prst="rect">
                <a:avLst/>
              </a:prstGeom>
            </p:spPr>
          </p:pic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9E3D8911-94DE-4527-A4B8-402678C92597}"/>
                </a:ext>
              </a:extLst>
            </p:cNvPr>
            <p:cNvGrpSpPr/>
            <p:nvPr/>
          </p:nvGrpSpPr>
          <p:grpSpPr>
            <a:xfrm>
              <a:off x="659282" y="487680"/>
              <a:ext cx="3701808" cy="3778496"/>
              <a:chOff x="-5468293" y="-4799022"/>
              <a:chExt cx="6813665" cy="6954818"/>
            </a:xfrm>
          </p:grpSpPr>
          <p:pic>
            <p:nvPicPr>
              <p:cNvPr id="252" name="Image 251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B016C248-3218-4170-B23E-69D0B9871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68293" y="-4799022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253" name="Image 252">
                <a:extLst>
                  <a:ext uri="{FF2B5EF4-FFF2-40B4-BE49-F238E27FC236}">
                    <a16:creationId xmlns:a16="http://schemas.microsoft.com/office/drawing/2014/main" id="{1C5656AB-CFB3-4445-AD0C-5D452EBFB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0000" l="8144" r="97159">
                            <a14:foregroundMark x1="8144" y1="54615" x2="8144" y2="54615"/>
                            <a14:foregroundMark x1="16098" y1="48462" x2="16098" y2="48462"/>
                            <a14:foregroundMark x1="18371" y1="48462" x2="18371" y2="48462"/>
                            <a14:foregroundMark x1="19318" y1="46923" x2="19318" y2="46923"/>
                            <a14:foregroundMark x1="77841" y1="56923" x2="85417" y2="56923"/>
                            <a14:foregroundMark x1="93243" y1="43392" x2="86553" y2="54615"/>
                            <a14:backgroundMark x1="17424" y1="19231" x2="44129" y2="13846"/>
                            <a14:backgroundMark x1="45455" y1="13846" x2="67424" y2="12308"/>
                            <a14:backgroundMark x1="73295" y1="14615" x2="88068" y2="14615"/>
                            <a14:backgroundMark x1="93750" y1="16923" x2="99811" y2="18462"/>
                            <a14:backgroundMark x1="92992" y1="24615" x2="97159" y2="28462"/>
                            <a14:backgroundMark x1="97159" y1="30769" x2="92235" y2="384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217411" y="1003524"/>
                <a:ext cx="4680000" cy="1152272"/>
              </a:xfrm>
              <a:prstGeom prst="rect">
                <a:avLst/>
              </a:prstGeom>
            </p:spPr>
          </p:pic>
        </p:grpSp>
        <p:grpSp>
          <p:nvGrpSpPr>
            <p:cNvPr id="254" name="Groupe 253">
              <a:extLst>
                <a:ext uri="{FF2B5EF4-FFF2-40B4-BE49-F238E27FC236}">
                  <a16:creationId xmlns:a16="http://schemas.microsoft.com/office/drawing/2014/main" id="{32D51CA9-03A2-484A-8769-B86C5201453C}"/>
                </a:ext>
              </a:extLst>
            </p:cNvPr>
            <p:cNvGrpSpPr/>
            <p:nvPr/>
          </p:nvGrpSpPr>
          <p:grpSpPr>
            <a:xfrm>
              <a:off x="5157915" y="487680"/>
              <a:ext cx="3701808" cy="3725895"/>
              <a:chOff x="-4842225" y="-4473372"/>
              <a:chExt cx="6813665" cy="6858000"/>
            </a:xfrm>
          </p:grpSpPr>
          <p:pic>
            <p:nvPicPr>
              <p:cNvPr id="255" name="Image 254" descr="Une image contenant ouvrir, sombre, ouvert&#10;&#10;Description générée automatiquement">
                <a:extLst>
                  <a:ext uri="{FF2B5EF4-FFF2-40B4-BE49-F238E27FC236}">
                    <a16:creationId xmlns:a16="http://schemas.microsoft.com/office/drawing/2014/main" id="{F5825405-5B5E-4AA9-90FF-063948A99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42225" y="-4473372"/>
                <a:ext cx="6813665" cy="6858000"/>
              </a:xfrm>
              <a:prstGeom prst="rect">
                <a:avLst/>
              </a:prstGeom>
            </p:spPr>
          </p:pic>
          <p:pic>
            <p:nvPicPr>
              <p:cNvPr id="256" name="Image 255">
                <a:extLst>
                  <a:ext uri="{FF2B5EF4-FFF2-40B4-BE49-F238E27FC236}">
                    <a16:creationId xmlns:a16="http://schemas.microsoft.com/office/drawing/2014/main" id="{782FB895-F2FE-4FC5-B6AF-90186EB784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0000" l="9631" r="99180">
                            <a14:foregroundMark x1="14754" y1="65000" x2="58811" y2="66000"/>
                            <a14:foregroundMark x1="54303" y1="69000" x2="85861" y2="65000"/>
                            <a14:foregroundMark x1="85861" y1="65000" x2="86680" y2="65000"/>
                            <a14:foregroundMark x1="37090" y1="80000" x2="47951" y2="81000"/>
                            <a14:foregroundMark x1="47951" y1="81000" x2="56967" y2="79000"/>
                            <a14:foregroundMark x1="32992" y1="76000" x2="76639" y2="66000"/>
                            <a14:foregroundMark x1="76639" y1="66000" x2="76639" y2="66000"/>
                            <a14:foregroundMark x1="29713" y1="55000" x2="57172" y2="58000"/>
                            <a14:foregroundMark x1="65574" y1="77000" x2="85246" y2="77000"/>
                            <a14:foregroundMark x1="86066" y1="81000" x2="96311" y2="61000"/>
                            <a14:foregroundMark x1="98770" y1="68000" x2="99180" y2="68000"/>
                            <a14:foregroundMark x1="95492" y1="57000" x2="15574" y2="58000"/>
                          </a14:backgroundRemoval>
                        </a14:imgEffect>
                      </a14:imgLayer>
                    </a14:imgProps>
                  </a:ext>
                </a:extLst>
              </a:blip>
              <a:srcRect r="5057"/>
              <a:stretch/>
            </p:blipFill>
            <p:spPr>
              <a:xfrm>
                <a:off x="-4363590" y="1319352"/>
                <a:ext cx="4101534" cy="885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870891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Félix</dc:creator>
  <cp:lastModifiedBy>Félix</cp:lastModifiedBy>
  <cp:revision>3</cp:revision>
  <dcterms:created xsi:type="dcterms:W3CDTF">2022-03-21T15:44:50Z</dcterms:created>
  <dcterms:modified xsi:type="dcterms:W3CDTF">2022-03-21T20:45:12Z</dcterms:modified>
</cp:coreProperties>
</file>